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8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8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3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1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6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A50B3-F092-4570-8984-1AE3B9B45E3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CB26-CB90-4892-AD22-7382D4C8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EslamKhah\Desktop\o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629526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3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slamKhah\Desktop\or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628650"/>
            <a:ext cx="79152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1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slamKhah\Desktop\or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8" y="404664"/>
            <a:ext cx="8162926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76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slamKhah\Desktop\or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88640"/>
            <a:ext cx="7915275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0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slamKhah\Desktop\or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743825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0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slamKhah\Desktop\or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15275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0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slamKhah\Desktop\or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44" y="836712"/>
            <a:ext cx="7705725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62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EslamKhah</dc:creator>
  <cp:lastModifiedBy>EslamKhah</cp:lastModifiedBy>
  <cp:revision>1</cp:revision>
  <dcterms:created xsi:type="dcterms:W3CDTF">2020-04-14T21:58:29Z</dcterms:created>
  <dcterms:modified xsi:type="dcterms:W3CDTF">2020-04-14T22:02:03Z</dcterms:modified>
</cp:coreProperties>
</file>