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3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April 18,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April 18, 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April 18,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914400" rtl="1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4000" b="1" cap="none" spc="4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w Cen MT"/>
                <a:cs typeface="B Nazanin" panose="00000400000000000000" pitchFamily="2" charset="-78"/>
              </a:rPr>
              <a:t>درس: اصول طراحی موتورهای پیستونی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جلسه هفتم</a:t>
            </a:r>
            <a:endParaRPr lang="fa-IR" sz="3600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15317"/>
      </p:ext>
    </p:extLst>
  </p:cSld>
  <p:clrMapOvr>
    <a:masterClrMapping/>
  </p:clrMapOvr>
  <p:transition spd="slow" advTm="166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6485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4"/>
    </mc:Choice>
    <mc:Fallback xmlns="">
      <p:transition spd="slow" advTm="6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4" y="1196752"/>
            <a:ext cx="83724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69"/>
    </mc:Choice>
    <mc:Fallback xmlns="">
      <p:transition spd="slow" advTm="9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3" y="1124744"/>
            <a:ext cx="8460776" cy="281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4"/>
    </mc:Choice>
    <mc:Fallback xmlns="">
      <p:transition spd="slow" advTm="4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867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1"/>
    </mc:Choice>
    <mc:Fallback xmlns="">
      <p:transition spd="slow" advTm="3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188970" cy="396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59"/>
    </mc:Choice>
    <mc:Fallback xmlns="">
      <p:transition spd="slow" advTm="7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334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77"/>
    </mc:Choice>
    <mc:Fallback xmlns="">
      <p:transition spd="slow" advTm="8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5536" y="764704"/>
            <a:ext cx="8283327" cy="3989859"/>
            <a:chOff x="395536" y="764704"/>
            <a:chExt cx="8283327" cy="398985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764704"/>
              <a:ext cx="8283327" cy="3059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011613"/>
              <a:ext cx="2657475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1"/>
    </mc:Choice>
    <mc:Fallback xmlns="">
      <p:transition spd="slow" advTm="4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3300"/>
            <a:ext cx="8273554" cy="348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81"/>
    </mc:Choice>
    <mc:Fallback xmlns="">
      <p:transition spd="slow" advTm="7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288412" cy="543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31"/>
    </mc:Choice>
    <mc:Fallback xmlns="">
      <p:transition spd="slow" advTm="12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88672" cy="397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3"/>
    </mc:Choice>
    <mc:Fallback xmlns="">
      <p:transition spd="slow" advTm="7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220596" cy="339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87"/>
    </mc:Choice>
    <mc:Fallback xmlns="">
      <p:transition spd="slow" advTm="10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799214" cy="253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60"/>
    </mc:Choice>
    <mc:Fallback xmlns="">
      <p:transition spd="slow" advTm="8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14116"/>
            <a:ext cx="7890272" cy="26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7"/>
    </mc:Choice>
    <mc:Fallback xmlns="">
      <p:transition spd="slow" advTm="5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188970" cy="376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8"/>
    </mc:Choice>
    <mc:Fallback xmlns="">
      <p:transition spd="slow" advTm="5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303270" cy="330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32"/>
    </mc:Choice>
    <mc:Fallback xmlns="">
      <p:transition spd="slow" advTm="6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37</TotalTime>
  <Words>24</Words>
  <Application>Microsoft Office PowerPoint</Application>
  <PresentationFormat>On-screen Show (4:3)</PresentationFormat>
  <Paragraphs>18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Essential</vt:lpstr>
      <vt:lpstr>درس: اصول طراحی موتورهای پیستونی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اصول طراحی موتورهای پیستونی</dc:title>
  <dc:creator>omid_computer</dc:creator>
  <cp:lastModifiedBy>omid_computer</cp:lastModifiedBy>
  <cp:revision>9</cp:revision>
  <dcterms:created xsi:type="dcterms:W3CDTF">2020-04-17T13:08:07Z</dcterms:created>
  <dcterms:modified xsi:type="dcterms:W3CDTF">2020-04-18T06:54:22Z</dcterms:modified>
</cp:coreProperties>
</file>